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5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2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73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62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9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3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2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6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0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474B4-16E6-4EC2-8F73-DABDDC048E51}" type="datetimeFigureOut">
              <a:rPr lang="en-US" smtClean="0"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03052-85D9-4F37-9783-9E5864E4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7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/>
          <p:cNvSpPr txBox="1"/>
          <p:nvPr/>
        </p:nvSpPr>
        <p:spPr>
          <a:xfrm>
            <a:off x="2674514" y="228599"/>
            <a:ext cx="4166229" cy="41031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Pass </a:t>
            </a:r>
            <a:r>
              <a:rPr lang="en-US" sz="2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Budget Control Act of 2011</a:t>
            </a:r>
            <a:endParaRPr lang="en-US" sz="2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3413140" y="1657350"/>
            <a:ext cx="2682859" cy="5715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If no disapproval, $500b additional debt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ceiling </a:t>
            </a:r>
            <a:r>
              <a:rPr lang="en-US" sz="1400" dirty="0" smtClean="0">
                <a:solidFill>
                  <a:schemeClr val="bg1"/>
                </a:solidFill>
                <a:ea typeface="Calibri"/>
                <a:cs typeface="Times New Roman"/>
              </a:rPr>
              <a:t>increase</a:t>
            </a:r>
            <a:endParaRPr lang="en-US" sz="1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6" name="Text Box 3"/>
          <p:cNvSpPr txBox="1"/>
          <p:nvPr/>
        </p:nvSpPr>
        <p:spPr>
          <a:xfrm>
            <a:off x="1779939" y="2582005"/>
            <a:ext cx="2157693" cy="26962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Joint Committee Forms</a:t>
            </a:r>
          </a:p>
        </p:txBody>
      </p:sp>
      <p:sp>
        <p:nvSpPr>
          <p:cNvPr id="7" name="Text Box 4"/>
          <p:cNvSpPr txBox="1"/>
          <p:nvPr/>
        </p:nvSpPr>
        <p:spPr>
          <a:xfrm>
            <a:off x="3052279" y="3288900"/>
            <a:ext cx="1902133" cy="12351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Joint Committee reports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and Congress enacts bill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with at least $1.2 trillion in debt reduction </a:t>
            </a:r>
          </a:p>
        </p:txBody>
      </p:sp>
      <p:sp>
        <p:nvSpPr>
          <p:cNvPr id="8" name="Text Box 5"/>
          <p:cNvSpPr txBox="1"/>
          <p:nvPr/>
        </p:nvSpPr>
        <p:spPr>
          <a:xfrm>
            <a:off x="5771195" y="3957272"/>
            <a:ext cx="2469934" cy="113347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Presidential request for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$1.5 trillion debt ceiling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increase (subject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to disapproval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); Joint Committee continues work</a:t>
            </a:r>
            <a:endParaRPr lang="en-US" sz="1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5392745" y="2572482"/>
            <a:ext cx="3226832" cy="2688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Balanced Budget Amendment vote</a:t>
            </a:r>
          </a:p>
        </p:txBody>
      </p:sp>
      <p:sp>
        <p:nvSpPr>
          <p:cNvPr id="10" name="Text Box 7"/>
          <p:cNvSpPr txBox="1"/>
          <p:nvPr/>
        </p:nvSpPr>
        <p:spPr>
          <a:xfrm>
            <a:off x="7006162" y="3308031"/>
            <a:ext cx="1605930" cy="2590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>
                <a:solidFill>
                  <a:schemeClr val="bg1"/>
                </a:solidFill>
                <a:effectLst/>
                <a:ea typeface="Calibri"/>
                <a:cs typeface="Times New Roman"/>
              </a:rPr>
              <a:t>BBA passes</a:t>
            </a:r>
          </a:p>
        </p:txBody>
      </p:sp>
      <p:sp>
        <p:nvSpPr>
          <p:cNvPr id="11" name="Text Box 8"/>
          <p:cNvSpPr txBox="1"/>
          <p:nvPr/>
        </p:nvSpPr>
        <p:spPr>
          <a:xfrm>
            <a:off x="5715000" y="3308029"/>
            <a:ext cx="990600" cy="2590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BBA fails</a:t>
            </a:r>
          </a:p>
        </p:txBody>
      </p:sp>
      <p:sp>
        <p:nvSpPr>
          <p:cNvPr id="12" name="Text Box 9"/>
          <p:cNvSpPr txBox="1"/>
          <p:nvPr/>
        </p:nvSpPr>
        <p:spPr>
          <a:xfrm>
            <a:off x="536223" y="3308031"/>
            <a:ext cx="2446400" cy="80676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Joint Committee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either fails completely or enacts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less than $1.2 trillion in debt reduction</a:t>
            </a:r>
          </a:p>
        </p:txBody>
      </p:sp>
      <p:sp>
        <p:nvSpPr>
          <p:cNvPr id="13" name="Text Box 10"/>
          <p:cNvSpPr txBox="1"/>
          <p:nvPr/>
        </p:nvSpPr>
        <p:spPr>
          <a:xfrm>
            <a:off x="105704" y="4419600"/>
            <a:ext cx="3307439" cy="208491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Unless already granted due to BBA passage,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Presidential request for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$1.2 trillion debt limit increase (subject to disapproval); no matter what, across-the-board cuts make up the difference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between deficit reduction to come out of 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Committee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and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$1.2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trillion</a:t>
            </a:r>
            <a:endParaRPr lang="en-US" sz="1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4" name="Text Box 11"/>
          <p:cNvSpPr txBox="1"/>
          <p:nvPr/>
        </p:nvSpPr>
        <p:spPr>
          <a:xfrm>
            <a:off x="3656724" y="5108087"/>
            <a:ext cx="2895784" cy="137282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Presidential request for equal </a:t>
            </a:r>
            <a:r>
              <a:rPr lang="en-US" sz="140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amount of debt ceiling increase (subject to disapproval) up to $1.5 trillion (unless already granted due to BBA passage)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4447997" y="74711"/>
            <a:ext cx="2753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30" name="Elbow Connector 29"/>
          <p:cNvCxnSpPr>
            <a:stCxn id="4" idx="2"/>
            <a:endCxn id="28" idx="0"/>
          </p:cNvCxnSpPr>
          <p:nvPr/>
        </p:nvCxnSpPr>
        <p:spPr>
          <a:xfrm rot="5400000">
            <a:off x="4629347" y="764136"/>
            <a:ext cx="253508" cy="3057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5" idx="2"/>
            <a:endCxn id="9" idx="0"/>
          </p:cNvCxnSpPr>
          <p:nvPr/>
        </p:nvCxnSpPr>
        <p:spPr>
          <a:xfrm rot="16200000" flipH="1">
            <a:off x="5708549" y="1274870"/>
            <a:ext cx="343632" cy="2251591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5" idx="2"/>
            <a:endCxn id="6" idx="0"/>
          </p:cNvCxnSpPr>
          <p:nvPr/>
        </p:nvCxnSpPr>
        <p:spPr>
          <a:xfrm rot="5400000">
            <a:off x="3630101" y="1457535"/>
            <a:ext cx="353155" cy="1895784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9" idx="2"/>
            <a:endCxn id="10" idx="0"/>
          </p:cNvCxnSpPr>
          <p:nvPr/>
        </p:nvCxnSpPr>
        <p:spPr>
          <a:xfrm rot="16200000" flipH="1">
            <a:off x="7174318" y="2673222"/>
            <a:ext cx="466652" cy="802966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9" idx="2"/>
            <a:endCxn id="11" idx="0"/>
          </p:cNvCxnSpPr>
          <p:nvPr/>
        </p:nvCxnSpPr>
        <p:spPr>
          <a:xfrm rot="5400000">
            <a:off x="6374906" y="2676774"/>
            <a:ext cx="466650" cy="795861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10" idx="2"/>
            <a:endCxn id="8" idx="0"/>
          </p:cNvCxnSpPr>
          <p:nvPr/>
        </p:nvCxnSpPr>
        <p:spPr>
          <a:xfrm rot="5400000">
            <a:off x="7212565" y="3360709"/>
            <a:ext cx="390161" cy="802965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6" idx="2"/>
            <a:endCxn id="7" idx="0"/>
          </p:cNvCxnSpPr>
          <p:nvPr/>
        </p:nvCxnSpPr>
        <p:spPr>
          <a:xfrm rot="16200000" flipH="1">
            <a:off x="3212433" y="2497986"/>
            <a:ext cx="437267" cy="1144560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6" idx="2"/>
            <a:endCxn id="12" idx="0"/>
          </p:cNvCxnSpPr>
          <p:nvPr/>
        </p:nvCxnSpPr>
        <p:spPr>
          <a:xfrm rot="5400000">
            <a:off x="2080906" y="2530151"/>
            <a:ext cx="456398" cy="1099363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12" idx="2"/>
            <a:endCxn id="13" idx="0"/>
          </p:cNvCxnSpPr>
          <p:nvPr/>
        </p:nvCxnSpPr>
        <p:spPr>
          <a:xfrm rot="16200000" flipH="1">
            <a:off x="1607023" y="4267199"/>
            <a:ext cx="304800" cy="1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7" idx="2"/>
            <a:endCxn id="14" idx="0"/>
          </p:cNvCxnSpPr>
          <p:nvPr/>
        </p:nvCxnSpPr>
        <p:spPr>
          <a:xfrm rot="16200000" flipH="1">
            <a:off x="4261942" y="4265413"/>
            <a:ext cx="584078" cy="1101270"/>
          </a:xfrm>
          <a:prstGeom prst="bentConnector3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11" idx="1"/>
            <a:endCxn id="6" idx="3"/>
          </p:cNvCxnSpPr>
          <p:nvPr/>
        </p:nvCxnSpPr>
        <p:spPr>
          <a:xfrm rot="10800000">
            <a:off x="3937632" y="2716820"/>
            <a:ext cx="1777368" cy="720751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2"/>
          <p:cNvSpPr txBox="1"/>
          <p:nvPr/>
        </p:nvSpPr>
        <p:spPr>
          <a:xfrm>
            <a:off x="3052279" y="892418"/>
            <a:ext cx="3404585" cy="2857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$400b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debt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ceiling </a:t>
            </a: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increase </a:t>
            </a:r>
            <a:b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</a:br>
            <a:r>
              <a:rPr lang="en-US" sz="1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(subject to disapproval)</a:t>
            </a:r>
            <a:endParaRPr lang="en-US" sz="1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34" name="Elbow Connector 33"/>
          <p:cNvCxnSpPr>
            <a:endCxn id="5" idx="0"/>
          </p:cNvCxnSpPr>
          <p:nvPr/>
        </p:nvCxnSpPr>
        <p:spPr>
          <a:xfrm rot="5400000">
            <a:off x="4636305" y="1536024"/>
            <a:ext cx="239591" cy="3060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62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United States Senate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SAA</dc:creator>
  <cp:lastModifiedBy>SAA</cp:lastModifiedBy>
  <cp:revision>8</cp:revision>
  <cp:lastPrinted>2011-07-31T23:47:25Z</cp:lastPrinted>
  <dcterms:created xsi:type="dcterms:W3CDTF">2011-07-31T23:18:41Z</dcterms:created>
  <dcterms:modified xsi:type="dcterms:W3CDTF">2011-08-01T13:16:42Z</dcterms:modified>
</cp:coreProperties>
</file>